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9" r:id="rId4"/>
    <p:sldId id="260" r:id="rId5"/>
    <p:sldId id="261" r:id="rId6"/>
    <p:sldId id="256" r:id="rId7"/>
    <p:sldId id="257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2A"/>
    <a:srgbClr val="FF9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EA06C-7A40-4C8A-8D3E-9B1FD8214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430205-33FB-4A71-9EE4-F3560DE09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BAB99A-ED74-4891-89E8-DB12B4D59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458EE-1B21-4D59-84F5-0F89CBEC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83E2A-3E18-4273-A76A-3FE200E9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2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1E4E8-B7C5-4A9B-A804-C68EB07A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C12822-FE57-41BF-B122-F4CC9C340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1CECA-EF64-4BA9-A8E4-F3153493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218D1-5381-44F6-81E2-ED4920CA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E7690-C474-433A-B154-94D48602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7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AA397C-5F4D-48D2-B985-48DBDAEFF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BCE11F-B277-45D1-B56A-E0F5FF991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D2850-CF5A-462D-80A5-CCA12E47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9BC22-0B75-4996-979C-597694A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BBFF9-1F11-40A2-8796-265185BD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2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617AF-D2F6-4F35-BEAE-CE40C62B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D56D1-6D75-44C7-ADA6-D47D476CF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76939-BDBF-4614-966F-93776817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1D3248-1CCC-4E20-87DA-47336A4C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F762E5-A75C-4100-B1EC-03324C2D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8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E170C-BB61-4EAE-A56C-0793C57E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1F6D01-448D-43BE-A17A-966C60A42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FC8488-EF25-4CB1-A471-A45AB705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96FC6-44AC-42D8-9063-5BC659E1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3EAD6-BB07-471D-8CC9-918FFDA5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6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59655-3C89-45AB-A50A-2083BA8D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BED0C-D062-4FC8-93F0-8A3367969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6170D-8C52-4F48-BCF3-38F8A16CA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8E0563-028F-47EF-A4AB-2D2B4832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D431D5-A067-4888-B0A8-1337E89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681A5D-5D04-4F99-B213-078E6628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3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6ED14-135B-4C5A-808B-A79AD5E5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D7E845-1ABA-4686-8C8A-82514EE35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F991A7-249A-4BE3-89F3-E942714C7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288557-F9EF-49F3-9705-4A1A117A3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63EBA-9C4B-4862-BC86-59256543C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A92AA4-6C60-4C7C-BF39-D63DDD87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8009B1-965A-47C2-AF9D-520DE338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3DB325-4014-4671-8F50-BEAAB03B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65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3D0B6-9F31-4DC4-89A1-7A1952E1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45A7F9-5448-4B05-9C8E-B9131D29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18C817-B8BF-4676-967D-95269C5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876E5-BFF3-42E7-8500-E171B27A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72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89967-F482-4256-AF6A-7B0EEBBB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D81158-BAC8-495C-A87B-F1BE2D30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887FA6-6D2A-472F-88AB-4C83B33E6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2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7419E-A73A-4485-9971-FA7D1E22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3296B-4AD3-4980-8A28-6872EF436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D3782D-0A85-4D42-AD78-C56C6BDE4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A2ECC0-EB6C-4847-8C35-7CDA87B2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F54FAE-FB4E-4F69-A563-476E3073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D50D39-312D-4877-B643-2E96258D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6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1A1ED-AC0B-450B-9094-E012491B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209AF5-3A1C-49DD-8571-847936C28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A8626-522C-4996-B249-F1AC68518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006DEB-764C-4F9F-9D38-5D0760DE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3882CA-686F-4A88-9B73-3F944853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1F8CA3-A637-49EF-9030-9AD8E9EE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0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332B7C-3FDA-4F79-A702-CA5237DD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54B877-CCD0-4118-91A0-4DA4C7AFE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DC5E5-4A65-41F3-AD0E-0ED3FC48F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5243C-138A-4F17-8918-54062CD8A767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249158-7FA3-42FC-B883-0A6ADC67A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A1E78-A401-49CE-97AA-4C645A033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9C8B5-B943-43E4-9C8E-46C651A3A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0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FF5C81-AB49-4F8A-801E-74F9B8FB2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" t="5170" r="5561" b="5306"/>
          <a:stretch/>
        </p:blipFill>
        <p:spPr>
          <a:xfrm>
            <a:off x="606490" y="354563"/>
            <a:ext cx="10907486" cy="61395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67108A-3731-42F6-BFD2-C3A9CCE8B5B1}"/>
              </a:ext>
            </a:extLst>
          </p:cNvPr>
          <p:cNvSpPr/>
          <p:nvPr/>
        </p:nvSpPr>
        <p:spPr>
          <a:xfrm>
            <a:off x="9685175" y="354563"/>
            <a:ext cx="1828801" cy="989044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912F1F-E383-45F4-95C2-AC444C6E8198}"/>
              </a:ext>
            </a:extLst>
          </p:cNvPr>
          <p:cNvSpPr/>
          <p:nvPr/>
        </p:nvSpPr>
        <p:spPr>
          <a:xfrm>
            <a:off x="10291665" y="5514393"/>
            <a:ext cx="1222312" cy="989044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2AA54B-0AFF-4463-8DA0-1ED3BD909DEA}"/>
              </a:ext>
            </a:extLst>
          </p:cNvPr>
          <p:cNvSpPr/>
          <p:nvPr/>
        </p:nvSpPr>
        <p:spPr>
          <a:xfrm>
            <a:off x="9596791" y="5961160"/>
            <a:ext cx="587831" cy="53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D1B7F1-81D1-4AAC-A70E-0F6CE28DCF39}"/>
              </a:ext>
            </a:extLst>
          </p:cNvPr>
          <p:cNvSpPr/>
          <p:nvPr/>
        </p:nvSpPr>
        <p:spPr>
          <a:xfrm>
            <a:off x="9650312" y="6003925"/>
            <a:ext cx="587831" cy="490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5FBB91-A7B3-462F-8336-DD8E81961467}"/>
              </a:ext>
            </a:extLst>
          </p:cNvPr>
          <p:cNvSpPr/>
          <p:nvPr/>
        </p:nvSpPr>
        <p:spPr>
          <a:xfrm>
            <a:off x="10266782" y="6038850"/>
            <a:ext cx="207607" cy="12700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D691DB-5782-411F-9C50-06A1BF6133F5}"/>
              </a:ext>
            </a:extLst>
          </p:cNvPr>
          <p:cNvSpPr/>
          <p:nvPr/>
        </p:nvSpPr>
        <p:spPr>
          <a:xfrm>
            <a:off x="9825196" y="6165850"/>
            <a:ext cx="452150" cy="320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E1CADF-80E2-45E1-87CB-32A42A3A7338}"/>
              </a:ext>
            </a:extLst>
          </p:cNvPr>
          <p:cNvSpPr/>
          <p:nvPr/>
        </p:nvSpPr>
        <p:spPr>
          <a:xfrm>
            <a:off x="10266782" y="5966020"/>
            <a:ext cx="207607" cy="12700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1C0B6-FC4F-484F-BE54-620F87D42139}"/>
              </a:ext>
            </a:extLst>
          </p:cNvPr>
          <p:cNvSpPr/>
          <p:nvPr/>
        </p:nvSpPr>
        <p:spPr>
          <a:xfrm>
            <a:off x="10245592" y="5894388"/>
            <a:ext cx="207607" cy="127000"/>
          </a:xfrm>
          <a:prstGeom prst="rect">
            <a:avLst/>
          </a:prstGeom>
          <a:solidFill>
            <a:srgbClr val="FF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894DF-CE72-4F05-B2FE-0CD334C3DD2C}"/>
              </a:ext>
            </a:extLst>
          </p:cNvPr>
          <p:cNvSpPr/>
          <p:nvPr/>
        </p:nvSpPr>
        <p:spPr>
          <a:xfrm>
            <a:off x="9778545" y="6038850"/>
            <a:ext cx="452150" cy="320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06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6C9B21-F381-4E3B-B228-EF2933C6C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" t="5713" r="5791" b="5578"/>
          <a:stretch/>
        </p:blipFill>
        <p:spPr>
          <a:xfrm>
            <a:off x="693575" y="387220"/>
            <a:ext cx="10804849" cy="60835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FC5DBD-D6F5-4FF7-8E43-8DED14D1E99E}"/>
              </a:ext>
            </a:extLst>
          </p:cNvPr>
          <p:cNvSpPr/>
          <p:nvPr/>
        </p:nvSpPr>
        <p:spPr>
          <a:xfrm>
            <a:off x="9946432" y="251926"/>
            <a:ext cx="1828801" cy="989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73EDA9-B475-4E75-97BD-CDB36893B907}"/>
              </a:ext>
            </a:extLst>
          </p:cNvPr>
          <p:cNvSpPr/>
          <p:nvPr/>
        </p:nvSpPr>
        <p:spPr>
          <a:xfrm>
            <a:off x="10260757" y="5481735"/>
            <a:ext cx="1237667" cy="989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8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C1F254-02EB-41FA-8F9F-034BFF252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4" t="5850" r="5868" b="5034"/>
          <a:stretch/>
        </p:blipFill>
        <p:spPr>
          <a:xfrm>
            <a:off x="634482" y="401216"/>
            <a:ext cx="10842171" cy="61115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FCF07-62B1-410B-BB42-14E05C802837}"/>
              </a:ext>
            </a:extLst>
          </p:cNvPr>
          <p:cNvSpPr/>
          <p:nvPr/>
        </p:nvSpPr>
        <p:spPr>
          <a:xfrm>
            <a:off x="9728717" y="401216"/>
            <a:ext cx="1828801" cy="989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1CD869-495A-4265-A828-4BCDA1E4E7C0}"/>
              </a:ext>
            </a:extLst>
          </p:cNvPr>
          <p:cNvSpPr/>
          <p:nvPr/>
        </p:nvSpPr>
        <p:spPr>
          <a:xfrm>
            <a:off x="9462017" y="5924939"/>
            <a:ext cx="2014636" cy="587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4C90D4-59B5-4A8A-B724-011200A2526F}"/>
              </a:ext>
            </a:extLst>
          </p:cNvPr>
          <p:cNvSpPr/>
          <p:nvPr/>
        </p:nvSpPr>
        <p:spPr>
          <a:xfrm>
            <a:off x="10839450" y="5631025"/>
            <a:ext cx="574220" cy="587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21CA42-D95E-4526-B871-77E75C75D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" t="5306" r="5791" b="5306"/>
          <a:stretch/>
        </p:blipFill>
        <p:spPr>
          <a:xfrm>
            <a:off x="615820" y="363894"/>
            <a:ext cx="10870164" cy="61302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27E95A-C58E-4EA0-BF4D-6F4EFB95396C}"/>
              </a:ext>
            </a:extLst>
          </p:cNvPr>
          <p:cNvSpPr/>
          <p:nvPr/>
        </p:nvSpPr>
        <p:spPr>
          <a:xfrm>
            <a:off x="9685175" y="354563"/>
            <a:ext cx="1828801" cy="989044"/>
          </a:xfrm>
          <a:prstGeom prst="rect">
            <a:avLst/>
          </a:prstGeom>
          <a:solidFill>
            <a:srgbClr val="FF8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C3C586-69F3-48A2-BC3E-977FA420A6A9}"/>
              </a:ext>
            </a:extLst>
          </p:cNvPr>
          <p:cNvSpPr/>
          <p:nvPr/>
        </p:nvSpPr>
        <p:spPr>
          <a:xfrm>
            <a:off x="9610529" y="5514393"/>
            <a:ext cx="1875456" cy="989044"/>
          </a:xfrm>
          <a:prstGeom prst="rect">
            <a:avLst/>
          </a:prstGeom>
          <a:solidFill>
            <a:srgbClr val="FF8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A50923-890A-4D27-AC64-81BB4A9862CA}"/>
              </a:ext>
            </a:extLst>
          </p:cNvPr>
          <p:cNvSpPr/>
          <p:nvPr/>
        </p:nvSpPr>
        <p:spPr>
          <a:xfrm>
            <a:off x="9106676" y="5085185"/>
            <a:ext cx="2202025" cy="989044"/>
          </a:xfrm>
          <a:prstGeom prst="rect">
            <a:avLst/>
          </a:prstGeom>
          <a:solidFill>
            <a:srgbClr val="FF8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1970AA-5F2D-4073-A80F-41B7A16050BF}"/>
              </a:ext>
            </a:extLst>
          </p:cNvPr>
          <p:cNvSpPr/>
          <p:nvPr/>
        </p:nvSpPr>
        <p:spPr>
          <a:xfrm>
            <a:off x="8416211" y="363894"/>
            <a:ext cx="2202025" cy="989044"/>
          </a:xfrm>
          <a:prstGeom prst="rect">
            <a:avLst/>
          </a:prstGeom>
          <a:solidFill>
            <a:srgbClr val="FF8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1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C0E781-C184-4C6A-8A61-A635D779C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" t="5987" r="5714" b="5443"/>
          <a:stretch/>
        </p:blipFill>
        <p:spPr>
          <a:xfrm>
            <a:off x="606490" y="410547"/>
            <a:ext cx="10888824" cy="60742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899A9C-5C15-4A49-8BE8-58644A57BFF7}"/>
              </a:ext>
            </a:extLst>
          </p:cNvPr>
          <p:cNvSpPr/>
          <p:nvPr/>
        </p:nvSpPr>
        <p:spPr>
          <a:xfrm>
            <a:off x="9666512" y="410547"/>
            <a:ext cx="1828801" cy="989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7F2F6A-BE81-4274-8258-BC3D781CDA3B}"/>
              </a:ext>
            </a:extLst>
          </p:cNvPr>
          <p:cNvSpPr/>
          <p:nvPr/>
        </p:nvSpPr>
        <p:spPr>
          <a:xfrm>
            <a:off x="9666513" y="5495733"/>
            <a:ext cx="1828801" cy="989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09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E66362-F8D2-4AA3-9458-A4EF795D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6"/>
            <a:ext cx="12192000" cy="68312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9FF506-7F66-4AA6-909B-C20BF5DC149E}"/>
              </a:ext>
            </a:extLst>
          </p:cNvPr>
          <p:cNvSpPr/>
          <p:nvPr/>
        </p:nvSpPr>
        <p:spPr>
          <a:xfrm>
            <a:off x="10067729" y="13356"/>
            <a:ext cx="2124271" cy="914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9235EB-7EEB-4884-A45A-7F6E410CD2EC}"/>
              </a:ext>
            </a:extLst>
          </p:cNvPr>
          <p:cNvSpPr/>
          <p:nvPr/>
        </p:nvSpPr>
        <p:spPr>
          <a:xfrm>
            <a:off x="10067729" y="5943601"/>
            <a:ext cx="2124271" cy="914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0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D78BBC-8EBB-406D-9570-A8587D40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07" y="971307"/>
            <a:ext cx="9116386" cy="49153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8C93C7-E003-4DD2-BBAF-57AD70F13B73}"/>
              </a:ext>
            </a:extLst>
          </p:cNvPr>
          <p:cNvSpPr/>
          <p:nvPr/>
        </p:nvSpPr>
        <p:spPr>
          <a:xfrm>
            <a:off x="9072464" y="802433"/>
            <a:ext cx="1828801" cy="989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A3E63-F9ED-48A9-AC87-4AAF6EFCCBDA}"/>
              </a:ext>
            </a:extLst>
          </p:cNvPr>
          <p:cNvSpPr/>
          <p:nvPr/>
        </p:nvSpPr>
        <p:spPr>
          <a:xfrm>
            <a:off x="8728975" y="5018946"/>
            <a:ext cx="2124271" cy="914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7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CECBAC-5B4F-47B9-A2E0-CFEFEEF31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8" t="25714" r="33113" b="50000"/>
          <a:stretch/>
        </p:blipFill>
        <p:spPr>
          <a:xfrm>
            <a:off x="4879910" y="3428999"/>
            <a:ext cx="2299461" cy="9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31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</cp:lastModifiedBy>
  <cp:revision>7</cp:revision>
  <dcterms:created xsi:type="dcterms:W3CDTF">2021-02-11T01:30:35Z</dcterms:created>
  <dcterms:modified xsi:type="dcterms:W3CDTF">2021-02-11T06:10:44Z</dcterms:modified>
</cp:coreProperties>
</file>